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480" y="-144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5949696"/>
            <a:ext cx="2304288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329184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972800"/>
            <a:ext cx="2304288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3868931"/>
            <a:ext cx="466344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3901439"/>
            <a:ext cx="1865376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7802881"/>
            <a:ext cx="2304288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10912857"/>
            <a:ext cx="2249424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4811777"/>
            <a:ext cx="2249424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1" y="7559045"/>
            <a:ext cx="11252837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549287"/>
            <a:ext cx="1125855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5364480"/>
            <a:ext cx="10149836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7282688"/>
            <a:ext cx="10149836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5364480"/>
            <a:ext cx="1179576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5" y="5910682"/>
            <a:ext cx="11126419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5364480"/>
            <a:ext cx="1014984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6096000"/>
            <a:ext cx="1069848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7285939"/>
            <a:ext cx="1014984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4145280"/>
            <a:ext cx="2304288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6583681"/>
            <a:ext cx="2304288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20340321"/>
            <a:ext cx="768096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20340321"/>
            <a:ext cx="115214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20365519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812800"/>
            <a:ext cx="31165800" cy="47752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400800"/>
            <a:ext cx="6985000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6400800"/>
            <a:ext cx="6985000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6400800"/>
            <a:ext cx="6985000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6400800"/>
            <a:ext cx="6985000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1744008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30552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40458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35322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35322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7324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7907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2011-10-04T21:06:35Z</dcterms:modified>
</cp:coreProperties>
</file>